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470" r:id="rId3"/>
    <p:sldId id="460" r:id="rId4"/>
    <p:sldId id="461" r:id="rId5"/>
    <p:sldId id="462" r:id="rId6"/>
    <p:sldId id="464" r:id="rId7"/>
    <p:sldId id="463" r:id="rId8"/>
    <p:sldId id="467" r:id="rId9"/>
    <p:sldId id="468" r:id="rId10"/>
    <p:sldId id="469" r:id="rId11"/>
    <p:sldId id="1026" r:id="rId12"/>
    <p:sldId id="448" r:id="rId13"/>
    <p:sldId id="1302" r:id="rId14"/>
    <p:sldId id="1293" r:id="rId15"/>
    <p:sldId id="1294" r:id="rId16"/>
    <p:sldId id="449" r:id="rId17"/>
    <p:sldId id="1254" r:id="rId18"/>
    <p:sldId id="1313" r:id="rId19"/>
    <p:sldId id="1314" r:id="rId20"/>
    <p:sldId id="1303" r:id="rId21"/>
    <p:sldId id="1304" r:id="rId22"/>
    <p:sldId id="451" r:id="rId23"/>
    <p:sldId id="1307" r:id="rId24"/>
    <p:sldId id="450" r:id="rId25"/>
    <p:sldId id="1272" r:id="rId26"/>
    <p:sldId id="452" r:id="rId27"/>
    <p:sldId id="1306" r:id="rId28"/>
    <p:sldId id="1098" r:id="rId29"/>
    <p:sldId id="507" r:id="rId30"/>
    <p:sldId id="509" r:id="rId31"/>
    <p:sldId id="455" r:id="rId32"/>
    <p:sldId id="1315" r:id="rId33"/>
    <p:sldId id="456" r:id="rId34"/>
    <p:sldId id="1308" r:id="rId35"/>
    <p:sldId id="457" r:id="rId36"/>
    <p:sldId id="1309" r:id="rId37"/>
    <p:sldId id="1310" r:id="rId38"/>
    <p:sldId id="1311" r:id="rId39"/>
    <p:sldId id="1312" r:id="rId40"/>
    <p:sldId id="1316" r:id="rId41"/>
    <p:sldId id="1297" r:id="rId42"/>
    <p:sldId id="1273" r:id="rId43"/>
    <p:sldId id="1103" r:id="rId44"/>
    <p:sldId id="458" r:id="rId45"/>
    <p:sldId id="454" r:id="rId46"/>
    <p:sldId id="459" r:id="rId47"/>
    <p:sldId id="1101" r:id="rId48"/>
    <p:sldId id="711" r:id="rId49"/>
    <p:sldId id="447" r:id="rId5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4"/>
            <p14:sldId id="463"/>
            <p14:sldId id="467"/>
            <p14:sldId id="468"/>
            <p14:sldId id="469"/>
            <p14:sldId id="1026"/>
            <p14:sldId id="448"/>
            <p14:sldId id="1302"/>
            <p14:sldId id="1293"/>
            <p14:sldId id="1294"/>
            <p14:sldId id="449"/>
            <p14:sldId id="1254"/>
            <p14:sldId id="1313"/>
            <p14:sldId id="1314"/>
            <p14:sldId id="1303"/>
            <p14:sldId id="1304"/>
            <p14:sldId id="451"/>
            <p14:sldId id="1307"/>
            <p14:sldId id="450"/>
            <p14:sldId id="1272"/>
            <p14:sldId id="452"/>
            <p14:sldId id="1306"/>
            <p14:sldId id="1098"/>
            <p14:sldId id="507"/>
            <p14:sldId id="509"/>
            <p14:sldId id="455"/>
            <p14:sldId id="1315"/>
            <p14:sldId id="456"/>
            <p14:sldId id="1308"/>
            <p14:sldId id="457"/>
            <p14:sldId id="1309"/>
            <p14:sldId id="1310"/>
            <p14:sldId id="1311"/>
            <p14:sldId id="1312"/>
            <p14:sldId id="1316"/>
            <p14:sldId id="1297"/>
            <p14:sldId id="1273"/>
            <p14:sldId id="1103"/>
            <p14:sldId id="458"/>
            <p14:sldId id="454"/>
            <p14:sldId id="459"/>
            <p14:sldId id="1101"/>
            <p14:sldId id="71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107" d="100"/>
          <a:sy n="107" d="100"/>
        </p:scale>
        <p:origin x="1330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3/7/2020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01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992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4.png"/><Relationship Id="rId4" Type="http://schemas.openxmlformats.org/officeDocument/2006/relationships/image" Target="../media/image23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tm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tm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tmp"/><Relationship Id="rId3" Type="http://schemas.openxmlformats.org/officeDocument/2006/relationships/image" Target="../media/image71.tmp"/><Relationship Id="rId7" Type="http://schemas.openxmlformats.org/officeDocument/2006/relationships/image" Target="../media/image75.tm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tmp"/><Relationship Id="rId5" Type="http://schemas.openxmlformats.org/officeDocument/2006/relationships/image" Target="../media/image73.tmp"/><Relationship Id="rId4" Type="http://schemas.openxmlformats.org/officeDocument/2006/relationships/image" Target="../media/image72.tmp"/><Relationship Id="rId9" Type="http://schemas.openxmlformats.org/officeDocument/2006/relationships/image" Target="../media/image77.tm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508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412095" y="6127233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6252191" y="2105192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8058553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560" y="1979870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5752874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065" y="2017673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9210947" y="1450529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210948" y="3482292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8689445" y="1769822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8676413" y="2361833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8689446" y="3349304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9408079" y="2105192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4355733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340286" y="3852514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2246472" y="1619659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5497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5164474" y="1893962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6311121" y="583269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601672" y="583511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946215" y="5860298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4D76-8A4F-4B47-9D5B-4C82FEF0F4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将分类问题看作条件概率估计问题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1" y="3129249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40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953001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459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6"/>
                <a:stretch>
                  <a:fillRect l="-1277" t="-11667" r="-70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1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的条件概率为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1" y="2209801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653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236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在信息论中，熵用来衡量一个随机事件的不确定性。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自信息（</a:t>
                </a:r>
                <a:r>
                  <a:rPr lang="en-US" altLang="zh-CN" dirty="0"/>
                  <a:t>Self Information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熵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交叉熵：是按照概率分布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的最优编码对真实分布为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的信息进行编码的长度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5DB4EC0-E71E-4C02-B35B-69941C25AA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7D1158B5-C9A6-4EF6-9132-3D0BABB04C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429001"/>
            <a:ext cx="2144542" cy="11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交叉熵（</a:t>
            </a:r>
            <a:r>
              <a:rPr lang="en-US" altLang="zh-CN" dirty="0"/>
              <a:t>Cross Entropy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的信息进行编码的长度。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4F608D-C8A4-4459-ABB3-3CE0BC4F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43201"/>
            <a:ext cx="3368196" cy="11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60" y="3763519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>
            <a:extLst>
              <a:ext uri="{FF2B5EF4-FFF2-40B4-BE49-F238E27FC236}">
                <a16:creationId xmlns:a16="http://schemas.microsoft.com/office/drawing/2014/main" id="{93AB109B-669D-450E-98F6-B194288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03" y="4191001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690660" cy="553998"/>
              </a:xfrm>
              <a:prstGeom prst="rect">
                <a:avLst/>
              </a:prstGeom>
              <a:blipFill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891339" cy="553998"/>
              </a:xfrm>
              <a:prstGeom prst="rect">
                <a:avLst/>
              </a:prstGeom>
              <a:blipFill>
                <a:blip r:embed="rId7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1" y="2749885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408438"/>
            <a:ext cx="5905654" cy="20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2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多类分类（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981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223" y="1752601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+1</a:t>
            </a:r>
            <a:r>
              <a:rPr lang="zh-CN" altLang="en-US" dirty="0"/>
              <a:t>或</a:t>
            </a:r>
            <a:r>
              <a:rPr lang="en-US" altLang="zh-CN" dirty="0"/>
              <a:t>-1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4528" y="3739765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:r>
                  <a:rPr lang="en-US" altLang="zh-CN" dirty="0"/>
                  <a:t>w ← 0</a:t>
                </a:r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8C9FB-E9F2-42A4-A7E9-A8AD4B04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95800"/>
            <a:ext cx="1905058" cy="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1447801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6858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554687" y="37679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24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375" y="3429001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3276601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3962401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1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472" y="1219201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10" y="2685082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160512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39046" y="3281486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5445408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15" y="3156164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3139729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920" y="3193967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974806" y="2848899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3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992744" y="419748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004830" y="5492763"/>
            <a:ext cx="798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052" y="5132655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2152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19571" y="2484451"/>
            <a:ext cx="139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747436" y="3307294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6597803" y="4658586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6076300" y="2946116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6063268" y="3538127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076301" y="4525598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049" y="1764963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78706" y="1998979"/>
            <a:ext cx="15023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649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775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6873922" y="194779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8681824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878231" y="2818470"/>
            <a:ext cx="1445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359" y="1825626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6374605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41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44171" y="3549236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300217" y="515324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93984" y="3191850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3642815" y="1490832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5766668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5797592" y="1734642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17982</TotalTime>
  <Words>1019</Words>
  <Application>Microsoft Office PowerPoint</Application>
  <PresentationFormat>宽屏</PresentationFormat>
  <Paragraphs>229</Paragraphs>
  <Slides>49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应用：图像分类</vt:lpstr>
      <vt:lpstr>应用：文本情感分类</vt:lpstr>
      <vt:lpstr>应用：垃圾邮件过滤</vt:lpstr>
      <vt:lpstr>应用：文档归类</vt:lpstr>
      <vt:lpstr>线性模型</vt:lpstr>
      <vt:lpstr>线性模型</vt:lpstr>
      <vt:lpstr>分类问题</vt:lpstr>
      <vt:lpstr>两个重要的函数</vt:lpstr>
      <vt:lpstr>两个重要的分类器</vt:lpstr>
      <vt:lpstr>Logistic回归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应用</vt:lpstr>
      <vt:lpstr>示例：文本分类</vt:lpstr>
      <vt:lpstr>示例：文本分类</vt:lpstr>
      <vt:lpstr>示例：文本分类</vt:lpstr>
      <vt:lpstr>XOR问题</vt:lpstr>
      <vt:lpstr>特征</vt:lpstr>
      <vt:lpstr>线性分类器小结</vt:lpstr>
      <vt:lpstr> 不同损失函数的对比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1839</cp:revision>
  <dcterms:created xsi:type="dcterms:W3CDTF">2009-03-19T21:17:53Z</dcterms:created>
  <dcterms:modified xsi:type="dcterms:W3CDTF">2020-03-06T18:35:40Z</dcterms:modified>
</cp:coreProperties>
</file>